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4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9" r:id="rId8"/>
    <p:sldId id="270" r:id="rId9"/>
    <p:sldId id="266" r:id="rId10"/>
    <p:sldId id="271" r:id="rId11"/>
    <p:sldId id="272" r:id="rId12"/>
    <p:sldId id="273" r:id="rId13"/>
    <p:sldId id="274" r:id="rId14"/>
    <p:sldId id="275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99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637" autoAdjust="0"/>
  </p:normalViewPr>
  <p:slideViewPr>
    <p:cSldViewPr>
      <p:cViewPr varScale="1">
        <p:scale>
          <a:sx n="64" d="100"/>
          <a:sy n="64" d="100"/>
        </p:scale>
        <p:origin x="156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B38DDD98-EFC8-4475-BD27-891CC0DF83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539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537CD529-ED65-4D28-AC3D-00256A0E865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7145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30525A09-3605-4871-8CFF-6E5E1CFAE5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1612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C46263BF-2CB7-4DB2-B7D3-F73CDF98D3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0709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98E5BD73-BFFC-4C00-AB98-68D7A6B908C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9821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BAA02E88-8352-4E1C-8D78-4E1CDD7DF9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93073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7356430-AB60-45A0-B2F3-62347588E2B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21647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2D431365-AC76-40D4-B1CE-89EEDDD753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4511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D3728C20-F9F7-4DFC-AA30-FE5E57B0A2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59699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B9035B-C0B3-4C58-A4BD-58841BBE05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314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B9035B-C0B3-4C58-A4BD-58841BBE05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921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B9035B-C0B3-4C58-A4BD-58841BBE05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58009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B9035B-C0B3-4C58-A4BD-58841BBE05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3854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B9035B-C0B3-4C58-A4BD-58841BBE05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0584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AB9035B-C0B3-4C58-A4BD-58841BBE05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4508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3DEF4518-24EA-47E5-B965-EF3579133B5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9580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38EC4180-05EA-4127-A767-44CA68A5C4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17213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0AB9035B-C0B3-4C58-A4BD-58841BBE05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283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  <p:sldLayoutId id="2147483986" r:id="rId12"/>
    <p:sldLayoutId id="2147483987" r:id="rId13"/>
    <p:sldLayoutId id="2147483988" r:id="rId14"/>
    <p:sldLayoutId id="2147483989" r:id="rId15"/>
    <p:sldLayoutId id="2147483990" r:id="rId16"/>
    <p:sldLayoutId id="2147483991" r:id="rId17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4172" y="54252"/>
            <a:ext cx="8315356" cy="1785950"/>
          </a:xfrm>
        </p:spPr>
        <p:txBody>
          <a:bodyPr/>
          <a:lstStyle/>
          <a:p>
            <a:pPr algn="ctr"/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528" y="2420888"/>
            <a:ext cx="6400800" cy="3638560"/>
          </a:xfrm>
        </p:spPr>
        <p:txBody>
          <a:bodyPr>
            <a:normAutofit/>
          </a:bodyPr>
          <a:lstStyle/>
          <a:p>
            <a:endParaRPr lang="ru-RU" dirty="0" smtClean="0">
              <a:latin typeface="Monotype Corsiva" pitchFamily="66" charset="0"/>
            </a:endParaRPr>
          </a:p>
          <a:p>
            <a:endParaRPr lang="ru-RU" dirty="0" smtClean="0">
              <a:latin typeface="Monotype Corsiva" pitchFamily="66" charset="0"/>
            </a:endParaRPr>
          </a:p>
        </p:txBody>
      </p:sp>
      <p:pic>
        <p:nvPicPr>
          <p:cNvPr id="1026" name="Picture 2" descr="&amp;Rcy;&amp;Ocy;&amp;Dcy;&amp;Icy;&amp;Tcy;&amp;IEcy;&amp;Lcy;&amp;SOFTcy;&amp;Scy;&amp;Kcy;&amp;Ocy;&amp;IEcy; &amp;Scy;&amp;Ocy;&amp;Bcy;&amp;Rcy;&amp;Acy;&amp;Ncy;&amp;Icy;&amp;IEcy; &quot; &amp;Ncy;&amp;acy;&amp;chcy;&amp;acy;&amp;lcy;&amp;softcy;&amp;ncy;&amp;acy;&amp;yacy; &amp;shcy;&amp;kcy;&amp;ocy;&amp;lcy;&amp;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04802"/>
            <a:ext cx="9252520" cy="706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6152" y="285728"/>
            <a:ext cx="7470648" cy="70182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DataLife Engine &amp;Vcy;&amp;iecy;&amp;rcy;&amp;scy;&amp;icy;&amp;yacy; &amp;dcy;&amp;lcy;&amp;yacy; &amp;pcy;&amp;iecy;&amp;chcy;&amp;acy;&amp;tcy;&amp;icy; &amp;Pcy;&amp;ocy;&amp;zcy;&amp;dcy;&amp;rcy;&amp;acy;&amp;vcy;&amp;lcy;&amp;iecy;&amp;ncy;&amp;icy;&amp;iecy; &amp;scy; &amp;Dcy;&amp;ncy;&amp;iecy;&amp;mcy; &amp;pcy;&amp;ocy;&amp;zhcy;&amp;icy;&amp;lcy;&amp;ycy;&amp;khcy; &amp;lcy;&amp;yucy;&amp;dcy;&amp;iecy;&amp;jcy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6376"/>
            <a:ext cx="9144000" cy="716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globe1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5286388"/>
            <a:ext cx="1265237" cy="12652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000132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6940" y="3519792"/>
            <a:ext cx="9875520" cy="6829468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endParaRPr lang="ru-RU" sz="3800" dirty="0">
              <a:latin typeface="Monotype Corsiva" pitchFamily="66" charset="0"/>
            </a:endParaRPr>
          </a:p>
          <a:p>
            <a:endParaRPr lang="ru-RU" dirty="0"/>
          </a:p>
        </p:txBody>
      </p:sp>
      <p:pic>
        <p:nvPicPr>
          <p:cNvPr id="4" name="Picture 7" descr="globe1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4714884"/>
            <a:ext cx="1265237" cy="1265237"/>
          </a:xfrm>
          <a:prstGeom prst="rect">
            <a:avLst/>
          </a:prstGeom>
          <a:noFill/>
        </p:spPr>
      </p:pic>
      <p:pic>
        <p:nvPicPr>
          <p:cNvPr id="3074" name="Picture 2" descr="&amp;Fcy;&amp;ocy;&amp;tcy;&amp;ocy;&amp;gcy;&amp;acy;&amp;lcy;&amp;iecy;&amp;rcy;&amp;iecy;&amp;yacy; - &amp;Scy; &amp;Dcy;&amp;ncy;&amp;iecy;&amp;mcy; &amp;pcy;&amp;ocy;&amp;zhcy;&amp;icy;&amp;lcy;&amp;ocy;&amp;gcy;&amp;ocy; &amp;chcy;&amp;iecy;&amp;lcy;&amp;ocy;&amp;vcy;&amp;iecy;&amp;kcy;&amp;a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1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2786082"/>
          </a:xfrm>
        </p:spPr>
        <p:txBody>
          <a:bodyPr>
            <a:normAutofit/>
          </a:bodyPr>
          <a:lstStyle/>
          <a:p>
            <a:pPr algn="ctr"/>
            <a:endParaRPr lang="ru-RU" sz="3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3000372"/>
            <a:ext cx="5000660" cy="2982915"/>
          </a:xfrm>
        </p:spPr>
        <p:txBody>
          <a:bodyPr/>
          <a:lstStyle/>
          <a:p>
            <a:pPr algn="ctr">
              <a:buNone/>
            </a:pPr>
            <a:endParaRPr lang="ru-RU" sz="3800" b="1" dirty="0">
              <a:latin typeface="Monotype Corsiva" pitchFamily="66" charset="0"/>
            </a:endParaRPr>
          </a:p>
          <a:p>
            <a:pPr>
              <a:buNone/>
            </a:pPr>
            <a:endParaRPr lang="ru-RU" dirty="0">
              <a:latin typeface="Monotype Corsiva" pitchFamily="66" charset="0"/>
            </a:endParaRPr>
          </a:p>
        </p:txBody>
      </p:sp>
      <p:pic>
        <p:nvPicPr>
          <p:cNvPr id="8" name="Picture 8" descr="08A742~18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500702"/>
            <a:ext cx="1728788" cy="1128712"/>
          </a:xfrm>
          <a:prstGeom prst="rect">
            <a:avLst/>
          </a:prstGeom>
          <a:noFill/>
        </p:spPr>
      </p:pic>
      <p:pic>
        <p:nvPicPr>
          <p:cNvPr id="4098" name="Picture 2" descr="23 &amp;mcy;&amp;acy;&amp;rcy;&amp;tcy;&amp;acy; &amp;scy;&amp;ocy;&amp;scy;&amp;tcy;&amp;ocy;&amp;icy;&amp;tcy;&amp;scy;&amp;yacy; &amp;tcy;&amp;ocy;&amp;rcy;&amp;zhcy;&amp;iecy;&amp;scy;&amp;tcy;&amp;vcy;&amp;iecy;&amp;ncy;&amp;ncy;&amp;ocy;&amp;iecy; &amp;mcy;&amp;iecy;&amp;rcy;&amp;ocy;&amp;pcy;&amp;rcy;&amp;icy;&amp;yacy;&amp;tcy;&amp;icy;&amp;iecy;, &amp;pcy;&amp;rcy;&amp;icy;&amp;ucy;&amp;rcy;&amp;ocy;&amp;chcy;&amp;iecy;&amp;ncy;&amp;ncy;&amp;ocy;&amp;iecy; &amp;kcy;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8544"/>
          </a:xfrm>
        </p:spPr>
        <p:txBody>
          <a:bodyPr/>
          <a:lstStyle/>
          <a:p>
            <a:pPr algn="ctr"/>
            <a:r>
              <a:rPr lang="ru-RU" dirty="0" smtClean="0"/>
              <a:t>:</a:t>
            </a:r>
            <a:endParaRPr lang="ru-RU" dirty="0"/>
          </a:p>
        </p:txBody>
      </p:sp>
      <p:pic>
        <p:nvPicPr>
          <p:cNvPr id="5122" name="Picture 2" descr="&amp;Kcy;&amp;lcy;&amp;acy;&amp;scy;&amp;scy;&amp;ncy;&amp;ycy;&amp;jcy; &amp;chcy;&amp;acy;&amp;scy; 2 &amp;kcy;&amp;lcy;&amp;acy;&amp;scy;&amp;scy; - &amp;Kcy;&amp;acy;&amp;rcy;&amp;tcy;&amp;icy;&amp;ncy;&amp;kcy;&amp;acy; 18260/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08A742~1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5500702"/>
            <a:ext cx="1728788" cy="11287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2428892"/>
          </a:xfrm>
        </p:spPr>
        <p:txBody>
          <a:bodyPr>
            <a:normAutofit/>
          </a:bodyPr>
          <a:lstStyle/>
          <a:p>
            <a:pPr algn="ctr"/>
            <a:r>
              <a:rPr lang="ru-RU" sz="3800" dirty="0"/>
              <a:t/>
            </a:r>
            <a:br>
              <a:rPr lang="ru-RU" sz="3800" dirty="0"/>
            </a:br>
            <a:r>
              <a:rPr lang="ru-RU" sz="3800" dirty="0"/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71744"/>
            <a:ext cx="4543428" cy="3554419"/>
          </a:xfrm>
        </p:spPr>
        <p:txBody>
          <a:bodyPr/>
          <a:lstStyle/>
          <a:p>
            <a:pPr algn="ctr">
              <a:buNone/>
            </a:pPr>
            <a:endParaRPr lang="ru-RU" sz="3800" b="1" dirty="0">
              <a:latin typeface="Monotype Corsiva" pitchFamily="66" charset="0"/>
            </a:endParaRPr>
          </a:p>
          <a:p>
            <a:pPr algn="ctr"/>
            <a:endParaRPr lang="ru-RU" sz="3800" b="1" dirty="0">
              <a:latin typeface="Monotype Corsiva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5008" y="2571744"/>
            <a:ext cx="285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Monotype Corsiva" pitchFamily="66" charset="0"/>
              </a:rPr>
              <a:t> </a:t>
            </a:r>
            <a:endParaRPr lang="ru-RU" sz="3600" b="1" dirty="0">
              <a:latin typeface="Monotype Corsiva" pitchFamily="66" charset="0"/>
            </a:endParaRPr>
          </a:p>
        </p:txBody>
      </p:sp>
      <p:pic>
        <p:nvPicPr>
          <p:cNvPr id="8" name="Picture 8" descr="08A742~18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357826"/>
            <a:ext cx="1728788" cy="1128712"/>
          </a:xfrm>
          <a:prstGeom prst="rect">
            <a:avLst/>
          </a:prstGeom>
          <a:noFill/>
        </p:spPr>
      </p:pic>
      <p:pic>
        <p:nvPicPr>
          <p:cNvPr id="6146" name="Picture 2" descr="&amp;Pcy;&amp;ocy;&amp;zcy;&amp;dcy;&amp;rcy;&amp;acy;&amp;vcy;&amp;lcy;&amp;yacy;&amp;iecy;&amp;mcy; &amp;scy; &amp;Dcy;&amp;ncy;&amp;iecy;&amp;mcy; &amp;Pcy;&amp;ocy;&amp;zhcy;&amp;icy;&amp;lcy;&amp;ocy;&amp;gcy;&amp;ocy; &amp;chcy;&amp;iecy;&amp;lcy;&amp;ocy;&amp;vcy;&amp;iecy;&amp;kcy;&amp;acy;. - 1 &amp;Ocy;&amp;kcy;&amp;tcy;&amp;yacy;&amp;bcy;&amp;rcy;&amp;yacy; 2011 - &amp;Mcy;&amp;ucy;&amp;zcy;&amp;ycy; &amp;Scy;&amp;tcy;&amp;iecy;&amp;rcy;&amp;lcy;&amp;icy;&amp;tcy;&amp;acy;&amp;mcy;&amp;acy;&amp;kcy;&amp;acy;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13" y="-315416"/>
            <a:ext cx="9433048" cy="7656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92869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4422"/>
            <a:ext cx="3428992" cy="564357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3600" dirty="0" smtClean="0"/>
          </a:p>
          <a:p>
            <a:pPr>
              <a:buNone/>
            </a:pPr>
            <a:endParaRPr lang="ru-RU" sz="3600" dirty="0" smtClean="0"/>
          </a:p>
          <a:p>
            <a:endParaRPr lang="ru-RU" sz="1200" dirty="0"/>
          </a:p>
        </p:txBody>
      </p:sp>
      <p:pic>
        <p:nvPicPr>
          <p:cNvPr id="7170" name="Picture 2" descr="&amp;Vcy; &amp;Dcy;&amp;ocy;&amp;mcy;&amp;iecy; &amp;acy;&amp;rcy;&amp;mcy;&amp;icy;&amp;icy; &amp;chcy;&amp;iecy;&amp;scy;&amp;tcy;&amp;vcy;&amp;ocy;&amp;vcy;&amp;acy;&amp;lcy;&amp;icy; &amp;vcy;&amp;iecy;&amp;tcy;&amp;iecy;&amp;rcy;&amp;acy;&amp;ncy;&amp;ocy;&amp;vcy; &amp;pcy;&amp;ocy; &amp;scy;&amp;lcy;&amp;ucy;&amp;chcy;&amp;acy;&amp;yucy; &amp;Mcy;&amp;iecy;&amp;zhcy;&amp;dcy;&amp;ucy;&amp;ncy;&amp;acy;&amp;rcy;&amp;ocy;&amp;dcy;&amp;ncy;&amp;ocy;&amp;gcy;&amp;ocy; &amp;dcy;&amp;ncy;&amp;yacy; &amp;pcy;&amp;ocy;&amp;zhcy;&amp;icy;&amp;lcy;&amp;ycy;&amp;khcy; &amp;lcy;&amp;yucy;&amp;dcy;&amp;iecy;&amp;jcy; - &amp;Scy;&amp;ocy;&amp;bcy;&amp;ycy;&amp;tcy;&amp;icy;&amp;yacy; - Sanatate.m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48750" cy="941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Box 66"/>
          <p:cNvSpPr txBox="1"/>
          <p:nvPr/>
        </p:nvSpPr>
        <p:spPr>
          <a:xfrm>
            <a:off x="1357290" y="3929066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.</a:t>
            </a:r>
            <a:endParaRPr lang="ru-RU" b="1" dirty="0"/>
          </a:p>
        </p:txBody>
      </p:sp>
      <p:pic>
        <p:nvPicPr>
          <p:cNvPr id="77" name="Picture 7" descr="globe1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0958" y="214290"/>
            <a:ext cx="1265237" cy="126523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@&amp;dcy;&amp;ncy;&amp;iecy;&amp;vcy;&amp;ncy;&amp;icy;&amp;kcy;&amp;icy; - &amp;Mcy;&amp;ocy;&amp;jcy; &amp;vcy;&amp;icy;&amp;rcy;&amp;tcy;&amp;ucy;&amp;acy;&amp;lcy;&amp;softcy;&amp;ncy;&amp;ycy;&amp;jcy; &amp;mcy;&amp;icy;&amp;rcy;&amp;ocy;&amp;kcy;: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171400"/>
            <a:ext cx="9324528" cy="702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625" y="3464064"/>
            <a:ext cx="12344400" cy="2332233"/>
          </a:xfrm>
        </p:spPr>
        <p:txBody>
          <a:bodyPr/>
          <a:lstStyle/>
          <a:p>
            <a:pPr>
              <a:buNone/>
            </a:pPr>
            <a:r>
              <a:rPr lang="ru-RU" sz="5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endParaRPr lang="ru-RU" sz="6800" dirty="0">
              <a:solidFill>
                <a:schemeClr val="tx1">
                  <a:lumMod val="95000"/>
                  <a:lumOff val="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9218" name="Picture 2" descr="&amp;Bcy;&amp;iecy;&amp;scy;&amp;pcy;&amp;lcy;&amp;acy;&amp;tcy;&amp;ncy;&amp;ocy;&amp;iecy; &amp;ocy;&amp;bcy;&amp;hardcy;&amp;yacy;&amp;vcy;&amp;lcy;&amp;iecy;&amp;ncy;&amp;icy;&amp;iecy; &amp;vcy; &amp;gcy;. &amp;Rcy;&amp;ocy;&amp;scy;&amp;tcy;&amp;ocy;&amp;vcy;-&amp;ncy;&amp;acy;-&amp;Dcy;&amp;ocy;&amp;ncy;&amp;ucy; : &amp;Tcy;&amp;rcy;&amp;iecy;&amp;bcy;&amp;ucy;&amp;yucy;&amp;tcy;&amp;scy;&amp;yacy; &amp;Scy;&amp;Icy;&amp;Dcy;&amp;IEcy;&amp;Lcy;&amp;Kcy;&amp;Icy; &amp;dcy;&amp;lcy;&amp;yacy; &amp;ucy;&amp;khcy;&amp;ocy;&amp;dcy;&amp;acy; &amp;zcy;&amp;acy; &amp;bcy;&amp;ocy;&amp;lcy;&amp;softcy;&amp;ncy;&amp;ycy;&amp;mcy;&amp;icy; &amp;icy; &amp;pcy;&amp;rcy;&amp;iecy;&amp;scy;&amp;tcy;&amp;acy;&amp;rcy;&amp;iecy;&amp;lcy;&amp;ycy;&amp;mcy;&amp;icy; &amp;lcy;&amp;yucy;&amp;dcy;&amp;softcy;&amp;mcy;&amp;icy;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7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&amp;Scy;&amp;kcy;&amp;acy;&amp;chcy;&amp;acy;&amp;tcy;&amp;softcy; &amp;icy;&amp;zcy;&amp;ocy;&amp;bcy;&amp;rcy;&amp;acy;&amp;zhcy;&amp;iecy;&amp;ncy;&amp;icy;&amp;iecy; #28421 - DesktopVenue - &amp;Ocy;&amp;bcy;&amp;ocy;&amp;icy; &amp;dcy;&amp;lcy;&amp;yacy; &amp;rcy;&amp;acy;&amp;bcy;&amp;ocy;&amp;chcy;&amp;iecy;&amp;gcy;&amp;ocy; &amp;scy;&amp;tcy;&amp;ocy;&amp;lcy;&amp;acy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71400"/>
            <a:ext cx="9144000" cy="714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06226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01/10/2011/&amp;Dcy;&amp;iecy;&amp;ncy;&amp;softcy; &amp;pcy;&amp;ocy;&amp;zhcy;&amp;icy;&amp;lcy;&amp;ocy;&amp;gcy;&amp;ocy; &amp;chcy;&amp;iecy;&amp;lcy;&amp;ocy;&amp;vcy;&amp;iecy;&amp;kcy;&amp;acy;. - 2 &amp;Ocy;&amp;kcy;&amp;tcy;&amp;yacy;&amp;bcy;&amp;rcy;&amp;yacy; 2011 - &amp;Scy;&amp;acy;&amp;jcy;&amp;tcy; 11 &quot;&amp;Acy;&quot; &amp;scy;&amp;acy;&amp;mcy;&amp;ocy;&amp;gcy;&amp;ocy; &amp;dcy;&amp;rcy;&amp;ucy;&amp;zhcy;&amp;ncy;&amp;ocy;&amp;gcy;&amp;ocy; &amp;kcy;&amp;lcy;&amp;acy;&amp;scy;&amp;scy;&amp;ncy;&amp;acy; &amp;ncy;&amp;acy; &amp;scy;&amp;vcy;&amp;iecy;&amp;tcy;&amp;iecy; :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8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23938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&amp;Dcy;&amp;iecy;&amp;ncy;&amp;softcy; &amp;pcy;&amp;ocy;&amp;zhcy;&amp;icy;&amp;lcy;&amp;ycy;&amp;khcy; - &amp;Pcy;&amp;rcy;&amp;acy;&amp;zcy;&amp;dcy;&amp;ncy;&amp;icy;&amp;kcy;&amp;icy; - &amp;Kcy;&amp;acy;&amp;rcy;&amp;tcy;&amp;icy;&amp;ncy;&amp;kcy;&amp;icy; &amp;pcy;&amp;ocy; &amp;pcy;&amp;rcy;&amp;acy;&amp;zcy;&amp;dcy;&amp;ncy;&amp;icy;&amp;kcy;&amp;acy;&amp;mcy;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7917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&amp;Pcy;&amp;rcy;&amp;acy;&amp;zcy;&amp;dcy;&amp;ncy;&amp;icy;&amp;kcy; &amp;kcy; &amp;dcy;&amp;ncy;&amp;yucy; &amp;pcy;&amp;ocy;&amp;zhcy;&amp;icy;&amp;lcy;&amp;ocy;&amp;gcy;&amp;ocy; &amp;chcy;&amp;iecy;&amp;lcy;&amp;ocy;&amp;vcy;&amp;iecy;&amp;kcy;&amp;acy; 2012 &amp;gcy;&amp;ocy;&amp;dcy; - &amp;Fcy;&amp;ocy;&amp;tcy;&amp;ocy;&amp;gcy;&amp;acy;&amp;lcy;&amp;iecy;&amp;rcy;&amp;iecy;&amp;icy; - &amp;Dcy;&amp;iecy;&amp;tcy;&amp;scy;&amp;kcy;&amp;icy;&amp;jcy; &amp;scy;&amp;acy;&amp;dcy; 17(&amp;gcy;. &amp;Bcy;&amp;iecy;&amp;rcy;&amp;iecy;&amp;zcy;&amp;ocy;&amp;vcy;&amp;scy;&amp;kcy;&amp;icy;&amp;jcy;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15"/>
            <a:ext cx="9144000" cy="666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6925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3391272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!</a:t>
            </a:r>
            <a:endParaRPr lang="ru-RU" sz="4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52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1110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Ион (конференц-зал)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Ион (конференц-зал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 (конференц-зал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240</TotalTime>
  <Words>4</Words>
  <Application>Microsoft Office PowerPoint</Application>
  <PresentationFormat>Экран (4:3)</PresentationFormat>
  <Paragraphs>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Century Gothic</vt:lpstr>
      <vt:lpstr>Monotype Corsiva</vt:lpstr>
      <vt:lpstr>Times New Roman</vt:lpstr>
      <vt:lpstr>Wingdings</vt:lpstr>
      <vt:lpstr>Wingdings 3</vt:lpstr>
      <vt:lpstr>Ион (конференц-зал)</vt:lpstr>
      <vt:lpstr>Презентация PowerPoint</vt:lpstr>
      <vt:lpstr>  </vt:lpstr>
      <vt:lpstr>Презентация PowerPoint</vt:lpstr>
      <vt:lpstr>Презентация PowerPoint</vt:lpstr>
      <vt:lpstr>:</vt:lpstr>
      <vt:lpstr>  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– игра «Путешествие в страну карт». </dc:title>
  <dc:creator>Admin</dc:creator>
  <cp:lastModifiedBy>аа</cp:lastModifiedBy>
  <cp:revision>43</cp:revision>
  <dcterms:created xsi:type="dcterms:W3CDTF">2010-10-21T10:50:45Z</dcterms:created>
  <dcterms:modified xsi:type="dcterms:W3CDTF">2014-09-19T03:32:06Z</dcterms:modified>
</cp:coreProperties>
</file>